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6" r:id="rId10"/>
    <p:sldId id="264" r:id="rId11"/>
    <p:sldId id="262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arabara Mais Demo" panose="020B0603050302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751"/>
    <a:srgbClr val="25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31BAE-A82A-4C16-B0D9-D342D4D1D384}" v="62" dt="2020-02-17T00:10:01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King" userId="978ff7fefa7b196b" providerId="LiveId" clId="{43BAA3B4-7E03-46CF-93F4-C266DC13F6F5}"/>
    <pc:docChg chg="modSld">
      <pc:chgData name="Joshua King" userId="978ff7fefa7b196b" providerId="LiveId" clId="{43BAA3B4-7E03-46CF-93F4-C266DC13F6F5}" dt="2020-02-14T23:00:58.710" v="76" actId="404"/>
      <pc:docMkLst>
        <pc:docMk/>
      </pc:docMkLst>
      <pc:sldChg chg="modSp">
        <pc:chgData name="Joshua King" userId="978ff7fefa7b196b" providerId="LiveId" clId="{43BAA3B4-7E03-46CF-93F4-C266DC13F6F5}" dt="2020-02-14T23:00:58.710" v="76" actId="404"/>
        <pc:sldMkLst>
          <pc:docMk/>
          <pc:sldMk cId="2021259408" sldId="256"/>
        </pc:sldMkLst>
        <pc:spChg chg="mod">
          <ac:chgData name="Joshua King" userId="978ff7fefa7b196b" providerId="LiveId" clId="{43BAA3B4-7E03-46CF-93F4-C266DC13F6F5}" dt="2020-02-14T23:00:58.710" v="76" actId="404"/>
          <ac:spMkLst>
            <pc:docMk/>
            <pc:sldMk cId="2021259408" sldId="256"/>
            <ac:spMk id="2" creationId="{3B2DB12A-0242-4C8D-B8EC-F09EC3053DD4}"/>
          </ac:spMkLst>
        </pc:spChg>
        <pc:spChg chg="mod">
          <ac:chgData name="Joshua King" userId="978ff7fefa7b196b" providerId="LiveId" clId="{43BAA3B4-7E03-46CF-93F4-C266DC13F6F5}" dt="2020-02-14T23:00:35.711" v="49" actId="20577"/>
          <ac:spMkLst>
            <pc:docMk/>
            <pc:sldMk cId="2021259408" sldId="256"/>
            <ac:spMk id="3" creationId="{1FDB29B1-72B6-4540-95F3-19CCEC251545}"/>
          </ac:spMkLst>
        </pc:spChg>
      </pc:sldChg>
    </pc:docChg>
  </pc:docChgLst>
  <pc:docChgLst>
    <pc:chgData name="Joshua King" userId="978ff7fefa7b196b" providerId="LiveId" clId="{27B31BAE-A82A-4C16-B0D9-D342D4D1D384}"/>
    <pc:docChg chg="undo custSel mod addSld modSld">
      <pc:chgData name="Joshua King" userId="978ff7fefa7b196b" providerId="LiveId" clId="{27B31BAE-A82A-4C16-B0D9-D342D4D1D384}" dt="2020-02-17T00:10:07.980" v="349" actId="1076"/>
      <pc:docMkLst>
        <pc:docMk/>
      </pc:docMkLst>
      <pc:sldChg chg="addSp delSp modSp mod setBg">
        <pc:chgData name="Joshua King" userId="978ff7fefa7b196b" providerId="LiveId" clId="{27B31BAE-A82A-4C16-B0D9-D342D4D1D384}" dt="2020-02-15T00:55:06.074" v="62" actId="1076"/>
        <pc:sldMkLst>
          <pc:docMk/>
          <pc:sldMk cId="4205607524" sldId="257"/>
        </pc:sldMkLst>
        <pc:spChg chg="mod">
          <ac:chgData name="Joshua King" userId="978ff7fefa7b196b" providerId="LiveId" clId="{27B31BAE-A82A-4C16-B0D9-D342D4D1D384}" dt="2020-02-15T00:53:31.283" v="54" actId="242"/>
          <ac:spMkLst>
            <pc:docMk/>
            <pc:sldMk cId="4205607524" sldId="257"/>
            <ac:spMk id="2" creationId="{3B2DB12A-0242-4C8D-B8EC-F09EC3053DD4}"/>
          </ac:spMkLst>
        </pc:spChg>
        <pc:spChg chg="del mod">
          <ac:chgData name="Joshua King" userId="978ff7fefa7b196b" providerId="LiveId" clId="{27B31BAE-A82A-4C16-B0D9-D342D4D1D384}" dt="2020-02-15T00:46:24.291" v="9" actId="478"/>
          <ac:spMkLst>
            <pc:docMk/>
            <pc:sldMk cId="4205607524" sldId="257"/>
            <ac:spMk id="3" creationId="{1FDB29B1-72B6-4540-95F3-19CCEC251545}"/>
          </ac:spMkLst>
        </pc:spChg>
        <pc:spChg chg="add del mod">
          <ac:chgData name="Joshua King" userId="978ff7fefa7b196b" providerId="LiveId" clId="{27B31BAE-A82A-4C16-B0D9-D342D4D1D384}" dt="2020-02-15T00:47:03.181" v="14" actId="478"/>
          <ac:spMkLst>
            <pc:docMk/>
            <pc:sldMk cId="4205607524" sldId="257"/>
            <ac:spMk id="9" creationId="{94601FD5-A3A7-428C-9C5F-73A1C5423DC5}"/>
          </ac:spMkLst>
        </pc:spChg>
        <pc:spChg chg="add mod">
          <ac:chgData name="Joshua King" userId="978ff7fefa7b196b" providerId="LiveId" clId="{27B31BAE-A82A-4C16-B0D9-D342D4D1D384}" dt="2020-02-15T00:55:06.074" v="62" actId="1076"/>
          <ac:spMkLst>
            <pc:docMk/>
            <pc:sldMk cId="4205607524" sldId="257"/>
            <ac:spMk id="10" creationId="{EE733C66-CE16-4E50-A9BC-C7FB2C7A0F4B}"/>
          </ac:spMkLst>
        </pc:spChg>
        <pc:spChg chg="add del">
          <ac:chgData name="Joshua King" userId="978ff7fefa7b196b" providerId="LiveId" clId="{27B31BAE-A82A-4C16-B0D9-D342D4D1D384}" dt="2020-02-15T00:44:38.855" v="2" actId="26606"/>
          <ac:spMkLst>
            <pc:docMk/>
            <pc:sldMk cId="4205607524" sldId="257"/>
            <ac:spMk id="71" creationId="{0BC9EFE1-D8CB-4668-9980-DB108327A794}"/>
          </ac:spMkLst>
        </pc:spChg>
        <pc:spChg chg="add del">
          <ac:chgData name="Joshua King" userId="978ff7fefa7b196b" providerId="LiveId" clId="{27B31BAE-A82A-4C16-B0D9-D342D4D1D384}" dt="2020-02-15T00:44:38.855" v="2" actId="26606"/>
          <ac:spMkLst>
            <pc:docMk/>
            <pc:sldMk cId="4205607524" sldId="257"/>
            <ac:spMk id="75" creationId="{77DA6D33-2D62-458C-BF5D-DBF612FD557E}"/>
          </ac:spMkLst>
        </pc:spChg>
        <pc:grpChg chg="mod ord">
          <ac:chgData name="Joshua King" userId="978ff7fefa7b196b" providerId="LiveId" clId="{27B31BAE-A82A-4C16-B0D9-D342D4D1D384}" dt="2020-02-15T00:44:38.855" v="2" actId="26606"/>
          <ac:grpSpMkLst>
            <pc:docMk/>
            <pc:sldMk cId="4205607524" sldId="257"/>
            <ac:grpSpMk id="8" creationId="{2BA6D49C-329D-4201-A2FF-972AC1D6BA03}"/>
          </ac:grpSpMkLst>
        </pc:grpChg>
        <pc:picChg chg="add del">
          <ac:chgData name="Joshua King" userId="978ff7fefa7b196b" providerId="LiveId" clId="{27B31BAE-A82A-4C16-B0D9-D342D4D1D384}" dt="2020-02-15T00:44:38.855" v="2" actId="26606"/>
          <ac:picMkLst>
            <pc:docMk/>
            <pc:sldMk cId="4205607524" sldId="257"/>
            <ac:picMk id="73" creationId="{7CBAE1BD-B8E4-4029-8AA2-C77E4FED9864}"/>
          </ac:picMkLst>
        </pc:picChg>
        <pc:picChg chg="add mod">
          <ac:chgData name="Joshua King" userId="978ff7fefa7b196b" providerId="LiveId" clId="{27B31BAE-A82A-4C16-B0D9-D342D4D1D384}" dt="2020-02-15T00:46:39.969" v="10" actId="1076"/>
          <ac:picMkLst>
            <pc:docMk/>
            <pc:sldMk cId="4205607524" sldId="257"/>
            <ac:picMk id="1026" creationId="{FE55EDB4-481A-45FF-A819-0BF9724F2814}"/>
          </ac:picMkLst>
        </pc:picChg>
      </pc:sldChg>
      <pc:sldChg chg="addSp delSp modSp">
        <pc:chgData name="Joshua King" userId="978ff7fefa7b196b" providerId="LiveId" clId="{27B31BAE-A82A-4C16-B0D9-D342D4D1D384}" dt="2020-02-16T21:51:35.554" v="66" actId="478"/>
        <pc:sldMkLst>
          <pc:docMk/>
          <pc:sldMk cId="2965956172" sldId="259"/>
        </pc:sldMkLst>
        <pc:picChg chg="add mod">
          <ac:chgData name="Joshua King" userId="978ff7fefa7b196b" providerId="LiveId" clId="{27B31BAE-A82A-4C16-B0D9-D342D4D1D384}" dt="2020-02-16T21:51:33.867" v="65" actId="1076"/>
          <ac:picMkLst>
            <pc:docMk/>
            <pc:sldMk cId="2965956172" sldId="259"/>
            <ac:picMk id="2" creationId="{3D26E181-B90E-4D54-B538-49B69CC7B3B3}"/>
          </ac:picMkLst>
        </pc:picChg>
        <pc:picChg chg="del">
          <ac:chgData name="Joshua King" userId="978ff7fefa7b196b" providerId="LiveId" clId="{27B31BAE-A82A-4C16-B0D9-D342D4D1D384}" dt="2020-02-16T21:51:35.554" v="66" actId="478"/>
          <ac:picMkLst>
            <pc:docMk/>
            <pc:sldMk cId="2965956172" sldId="259"/>
            <ac:picMk id="3" creationId="{9F4748AF-24E6-4F40-B855-4A306F675280}"/>
          </ac:picMkLst>
        </pc:picChg>
      </pc:sldChg>
      <pc:sldChg chg="addSp delSp modSp delAnim modAnim">
        <pc:chgData name="Joshua King" userId="978ff7fefa7b196b" providerId="LiveId" clId="{27B31BAE-A82A-4C16-B0D9-D342D4D1D384}" dt="2020-02-17T00:10:07.980" v="349" actId="1076"/>
        <pc:sldMkLst>
          <pc:docMk/>
          <pc:sldMk cId="1919618465" sldId="263"/>
        </pc:sldMkLst>
        <pc:spChg chg="mod">
          <ac:chgData name="Joshua King" userId="978ff7fefa7b196b" providerId="LiveId" clId="{27B31BAE-A82A-4C16-B0D9-D342D4D1D384}" dt="2020-02-17T00:05:44.282" v="239" actId="20577"/>
          <ac:spMkLst>
            <pc:docMk/>
            <pc:sldMk cId="1919618465" sldId="263"/>
            <ac:spMk id="2" creationId="{3B2DB12A-0242-4C8D-B8EC-F09EC3053DD4}"/>
          </ac:spMkLst>
        </pc:spChg>
        <pc:spChg chg="add mod">
          <ac:chgData name="Joshua King" userId="978ff7fefa7b196b" providerId="LiveId" clId="{27B31BAE-A82A-4C16-B0D9-D342D4D1D384}" dt="2020-02-17T00:10:07.980" v="349" actId="1076"/>
          <ac:spMkLst>
            <pc:docMk/>
            <pc:sldMk cId="1919618465" sldId="263"/>
            <ac:spMk id="3" creationId="{15FE3770-536C-4B7F-8FC8-6C7AD86E4FC4}"/>
          </ac:spMkLst>
        </pc:spChg>
        <pc:spChg chg="del">
          <ac:chgData name="Joshua King" userId="978ff7fefa7b196b" providerId="LiveId" clId="{27B31BAE-A82A-4C16-B0D9-D342D4D1D384}" dt="2020-02-16T23:48:12.171" v="141" actId="478"/>
          <ac:spMkLst>
            <pc:docMk/>
            <pc:sldMk cId="1919618465" sldId="263"/>
            <ac:spMk id="10" creationId="{EE733C66-CE16-4E50-A9BC-C7FB2C7A0F4B}"/>
          </ac:spMkLst>
        </pc:spChg>
        <pc:spChg chg="add mod">
          <ac:chgData name="Joshua King" userId="978ff7fefa7b196b" providerId="LiveId" clId="{27B31BAE-A82A-4C16-B0D9-D342D4D1D384}" dt="2020-02-17T00:07:25.436" v="259" actId="1076"/>
          <ac:spMkLst>
            <pc:docMk/>
            <pc:sldMk cId="1919618465" sldId="263"/>
            <ac:spMk id="17" creationId="{B8A8ADE5-2C07-451E-9D68-5966DDC2C547}"/>
          </ac:spMkLst>
        </pc:spChg>
        <pc:spChg chg="add mod">
          <ac:chgData name="Joshua King" userId="978ff7fefa7b196b" providerId="LiveId" clId="{27B31BAE-A82A-4C16-B0D9-D342D4D1D384}" dt="2020-02-17T00:08:24.361" v="314" actId="1076"/>
          <ac:spMkLst>
            <pc:docMk/>
            <pc:sldMk cId="1919618465" sldId="263"/>
            <ac:spMk id="18" creationId="{708EE558-F38B-4866-8EE4-EEA708FBCD46}"/>
          </ac:spMkLst>
        </pc:spChg>
        <pc:spChg chg="add mod">
          <ac:chgData name="Joshua King" userId="978ff7fefa7b196b" providerId="LiveId" clId="{27B31BAE-A82A-4C16-B0D9-D342D4D1D384}" dt="2020-02-17T00:09:02.943" v="343" actId="1076"/>
          <ac:spMkLst>
            <pc:docMk/>
            <pc:sldMk cId="1919618465" sldId="263"/>
            <ac:spMk id="19" creationId="{0A612DBF-E0D6-42D7-ADE1-136341425FD1}"/>
          </ac:spMkLst>
        </pc:spChg>
        <pc:picChg chg="add mod">
          <ac:chgData name="Joshua King" userId="978ff7fefa7b196b" providerId="LiveId" clId="{27B31BAE-A82A-4C16-B0D9-D342D4D1D384}" dt="2020-02-16T23:49:56.971" v="182" actId="1076"/>
          <ac:picMkLst>
            <pc:docMk/>
            <pc:sldMk cId="1919618465" sldId="263"/>
            <ac:picMk id="11" creationId="{4F0B8D37-9B57-4214-9D53-BE0960595831}"/>
          </ac:picMkLst>
        </pc:picChg>
        <pc:picChg chg="add mod">
          <ac:chgData name="Joshua King" userId="978ff7fefa7b196b" providerId="LiveId" clId="{27B31BAE-A82A-4C16-B0D9-D342D4D1D384}" dt="2020-02-16T23:58:25.449" v="196" actId="1076"/>
          <ac:picMkLst>
            <pc:docMk/>
            <pc:sldMk cId="1919618465" sldId="263"/>
            <ac:picMk id="13" creationId="{1A00CA58-506C-4E4F-91B1-D776907F8456}"/>
          </ac:picMkLst>
        </pc:picChg>
        <pc:picChg chg="add mod">
          <ac:chgData name="Joshua King" userId="978ff7fefa7b196b" providerId="LiveId" clId="{27B31BAE-A82A-4C16-B0D9-D342D4D1D384}" dt="2020-02-16T23:58:29.454" v="197" actId="1076"/>
          <ac:picMkLst>
            <pc:docMk/>
            <pc:sldMk cId="1919618465" sldId="263"/>
            <ac:picMk id="15" creationId="{F529B6F9-625D-4723-81CC-6A780F3BA9C6}"/>
          </ac:picMkLst>
        </pc:picChg>
        <pc:picChg chg="add mod">
          <ac:chgData name="Joshua King" userId="978ff7fefa7b196b" providerId="LiveId" clId="{27B31BAE-A82A-4C16-B0D9-D342D4D1D384}" dt="2020-02-17T00:00:40.997" v="206" actId="1076"/>
          <ac:picMkLst>
            <pc:docMk/>
            <pc:sldMk cId="1919618465" sldId="263"/>
            <ac:picMk id="16" creationId="{6C32EEEF-76C2-4CF4-ADC1-B545F81492DE}"/>
          </ac:picMkLst>
        </pc:picChg>
      </pc:sldChg>
      <pc:sldChg chg="add">
        <pc:chgData name="Joshua King" userId="978ff7fefa7b196b" providerId="LiveId" clId="{27B31BAE-A82A-4C16-B0D9-D342D4D1D384}" dt="2020-02-16T21:51:22.060" v="63"/>
        <pc:sldMkLst>
          <pc:docMk/>
          <pc:sldMk cId="2254812143" sldId="265"/>
        </pc:sldMkLst>
      </pc:sldChg>
      <pc:sldChg chg="add">
        <pc:chgData name="Joshua King" userId="978ff7fefa7b196b" providerId="LiveId" clId="{27B31BAE-A82A-4C16-B0D9-D342D4D1D384}" dt="2020-02-16T23:42:04.679" v="67"/>
        <pc:sldMkLst>
          <pc:docMk/>
          <pc:sldMk cId="3455796929" sldId="266"/>
        </pc:sldMkLst>
      </pc:sldChg>
    </pc:docChg>
  </pc:docChgLst>
  <pc:docChgLst>
    <pc:chgData name="Joshua King" userId="978ff7fefa7b196b" providerId="LiveId" clId="{992DC619-4AF3-47E2-BAFB-5BDB583A4B94}"/>
    <pc:docChg chg="undo custSel addSld modSld sldOrd">
      <pc:chgData name="Joshua King" userId="978ff7fefa7b196b" providerId="LiveId" clId="{992DC619-4AF3-47E2-BAFB-5BDB583A4B94}" dt="2020-02-15T04:19:33.255" v="484" actId="478"/>
      <pc:docMkLst>
        <pc:docMk/>
      </pc:docMkLst>
      <pc:sldChg chg="modSp">
        <pc:chgData name="Joshua King" userId="978ff7fefa7b196b" providerId="LiveId" clId="{992DC619-4AF3-47E2-BAFB-5BDB583A4B94}" dt="2020-02-15T03:00:31.101" v="22" actId="1076"/>
        <pc:sldMkLst>
          <pc:docMk/>
          <pc:sldMk cId="4205607524" sldId="257"/>
        </pc:sldMkLst>
        <pc:spChg chg="mod">
          <ac:chgData name="Joshua King" userId="978ff7fefa7b196b" providerId="LiveId" clId="{992DC619-4AF3-47E2-BAFB-5BDB583A4B94}" dt="2020-02-15T03:00:31.101" v="22" actId="1076"/>
          <ac:spMkLst>
            <pc:docMk/>
            <pc:sldMk cId="4205607524" sldId="257"/>
            <ac:spMk id="10" creationId="{EE733C66-CE16-4E50-A9BC-C7FB2C7A0F4B}"/>
          </ac:spMkLst>
        </pc:spChg>
      </pc:sldChg>
      <pc:sldChg chg="addSp delSp modSp add modAnim">
        <pc:chgData name="Joshua King" userId="978ff7fefa7b196b" providerId="LiveId" clId="{992DC619-4AF3-47E2-BAFB-5BDB583A4B94}" dt="2020-02-15T03:24:27.719" v="148"/>
        <pc:sldMkLst>
          <pc:docMk/>
          <pc:sldMk cId="1187570680" sldId="258"/>
        </pc:sldMkLst>
        <pc:spChg chg="mod">
          <ac:chgData name="Joshua King" userId="978ff7fefa7b196b" providerId="LiveId" clId="{992DC619-4AF3-47E2-BAFB-5BDB583A4B94}" dt="2020-02-15T03:16:53.340" v="53" actId="20577"/>
          <ac:spMkLst>
            <pc:docMk/>
            <pc:sldMk cId="1187570680" sldId="258"/>
            <ac:spMk id="2" creationId="{3B2DB12A-0242-4C8D-B8EC-F09EC3053DD4}"/>
          </ac:spMkLst>
        </pc:spChg>
        <pc:spChg chg="mod">
          <ac:chgData name="Joshua King" userId="978ff7fefa7b196b" providerId="LiveId" clId="{992DC619-4AF3-47E2-BAFB-5BDB583A4B94}" dt="2020-02-15T03:23:53.889" v="142" actId="1076"/>
          <ac:spMkLst>
            <pc:docMk/>
            <pc:sldMk cId="1187570680" sldId="258"/>
            <ac:spMk id="10" creationId="{EE733C66-CE16-4E50-A9BC-C7FB2C7A0F4B}"/>
          </ac:spMkLst>
        </pc:spChg>
        <pc:picChg chg="add del mod">
          <ac:chgData name="Joshua King" userId="978ff7fefa7b196b" providerId="LiveId" clId="{992DC619-4AF3-47E2-BAFB-5BDB583A4B94}" dt="2020-02-15T03:09:03.396" v="33" actId="478"/>
          <ac:picMkLst>
            <pc:docMk/>
            <pc:sldMk cId="1187570680" sldId="258"/>
            <ac:picMk id="3" creationId="{65E10B54-49E2-48B7-887E-9321627690FC}"/>
          </ac:picMkLst>
        </pc:picChg>
        <pc:picChg chg="add del mod">
          <ac:chgData name="Joshua King" userId="978ff7fefa7b196b" providerId="LiveId" clId="{992DC619-4AF3-47E2-BAFB-5BDB583A4B94}" dt="2020-02-15T03:09:04.097" v="34" actId="478"/>
          <ac:picMkLst>
            <pc:docMk/>
            <pc:sldMk cId="1187570680" sldId="258"/>
            <ac:picMk id="11" creationId="{409702CF-6941-4C68-AB80-54487C0F6364}"/>
          </ac:picMkLst>
        </pc:picChg>
      </pc:sldChg>
      <pc:sldChg chg="addSp delSp modSp add delAnim">
        <pc:chgData name="Joshua King" userId="978ff7fefa7b196b" providerId="LiveId" clId="{992DC619-4AF3-47E2-BAFB-5BDB583A4B94}" dt="2020-02-15T03:34:58.302" v="157" actId="478"/>
        <pc:sldMkLst>
          <pc:docMk/>
          <pc:sldMk cId="2965956172" sldId="259"/>
        </pc:sldMkLst>
        <pc:spChg chg="del">
          <ac:chgData name="Joshua King" userId="978ff7fefa7b196b" providerId="LiveId" clId="{992DC619-4AF3-47E2-BAFB-5BDB583A4B94}" dt="2020-02-15T03:34:53.712" v="155" actId="478"/>
          <ac:spMkLst>
            <pc:docMk/>
            <pc:sldMk cId="2965956172" sldId="259"/>
            <ac:spMk id="2" creationId="{3B2DB12A-0242-4C8D-B8EC-F09EC3053DD4}"/>
          </ac:spMkLst>
        </pc:spChg>
        <pc:spChg chg="del">
          <ac:chgData name="Joshua King" userId="978ff7fefa7b196b" providerId="LiveId" clId="{992DC619-4AF3-47E2-BAFB-5BDB583A4B94}" dt="2020-02-15T03:34:58.302" v="157" actId="478"/>
          <ac:spMkLst>
            <pc:docMk/>
            <pc:sldMk cId="2965956172" sldId="259"/>
            <ac:spMk id="10" creationId="{EE733C66-CE16-4E50-A9BC-C7FB2C7A0F4B}"/>
          </ac:spMkLst>
        </pc:spChg>
        <pc:spChg chg="add del mod">
          <ac:chgData name="Joshua King" userId="978ff7fefa7b196b" providerId="LiveId" clId="{992DC619-4AF3-47E2-BAFB-5BDB583A4B94}" dt="2020-02-15T03:34:56.426" v="156" actId="478"/>
          <ac:spMkLst>
            <pc:docMk/>
            <pc:sldMk cId="2965956172" sldId="259"/>
            <ac:spMk id="11" creationId="{0949AEAF-03B3-454D-8FA1-2C8B97481213}"/>
          </ac:spMkLst>
        </pc:spChg>
        <pc:picChg chg="add mod ord">
          <ac:chgData name="Joshua King" userId="978ff7fefa7b196b" providerId="LiveId" clId="{992DC619-4AF3-47E2-BAFB-5BDB583A4B94}" dt="2020-02-15T03:34:49.387" v="153" actId="167"/>
          <ac:picMkLst>
            <pc:docMk/>
            <pc:sldMk cId="2965956172" sldId="259"/>
            <ac:picMk id="3" creationId="{9F4748AF-24E6-4F40-B855-4A306F675280}"/>
          </ac:picMkLst>
        </pc:picChg>
        <pc:picChg chg="del">
          <ac:chgData name="Joshua King" userId="978ff7fefa7b196b" providerId="LiveId" clId="{992DC619-4AF3-47E2-BAFB-5BDB583A4B94}" dt="2020-02-15T03:34:51.170" v="154" actId="478"/>
          <ac:picMkLst>
            <pc:docMk/>
            <pc:sldMk cId="2965956172" sldId="259"/>
            <ac:picMk id="1026" creationId="{FE55EDB4-481A-45FF-A819-0BF9724F2814}"/>
          </ac:picMkLst>
        </pc:picChg>
      </pc:sldChg>
      <pc:sldChg chg="addSp delSp modSp add">
        <pc:chgData name="Joshua King" userId="978ff7fefa7b196b" providerId="LiveId" clId="{992DC619-4AF3-47E2-BAFB-5BDB583A4B94}" dt="2020-02-15T03:39:21.847" v="164" actId="478"/>
        <pc:sldMkLst>
          <pc:docMk/>
          <pc:sldMk cId="303804618" sldId="260"/>
        </pc:sldMkLst>
        <pc:picChg chg="add mod">
          <ac:chgData name="Joshua King" userId="978ff7fefa7b196b" providerId="LiveId" clId="{992DC619-4AF3-47E2-BAFB-5BDB583A4B94}" dt="2020-02-15T03:39:19.232" v="163" actId="1076"/>
          <ac:picMkLst>
            <pc:docMk/>
            <pc:sldMk cId="303804618" sldId="260"/>
            <ac:picMk id="2" creationId="{E273A7CB-345E-48F0-A754-BE454795ADCB}"/>
          </ac:picMkLst>
        </pc:picChg>
        <pc:picChg chg="del">
          <ac:chgData name="Joshua King" userId="978ff7fefa7b196b" providerId="LiveId" clId="{992DC619-4AF3-47E2-BAFB-5BDB583A4B94}" dt="2020-02-15T03:39:21.847" v="164" actId="478"/>
          <ac:picMkLst>
            <pc:docMk/>
            <pc:sldMk cId="303804618" sldId="260"/>
            <ac:picMk id="3" creationId="{9F4748AF-24E6-4F40-B855-4A306F675280}"/>
          </ac:picMkLst>
        </pc:picChg>
      </pc:sldChg>
      <pc:sldChg chg="addSp delSp modSp add ord">
        <pc:chgData name="Joshua King" userId="978ff7fefa7b196b" providerId="LiveId" clId="{992DC619-4AF3-47E2-BAFB-5BDB583A4B94}" dt="2020-02-15T03:48:08.507" v="172" actId="478"/>
        <pc:sldMkLst>
          <pc:docMk/>
          <pc:sldMk cId="3877416106" sldId="261"/>
        </pc:sldMkLst>
        <pc:spChg chg="mod">
          <ac:chgData name="Joshua King" userId="978ff7fefa7b196b" providerId="LiveId" clId="{992DC619-4AF3-47E2-BAFB-5BDB583A4B94}" dt="2020-02-15T03:47:54.488" v="170" actId="20577"/>
          <ac:spMkLst>
            <pc:docMk/>
            <pc:sldMk cId="3877416106" sldId="261"/>
            <ac:spMk id="2" creationId="{3B2DB12A-0242-4C8D-B8EC-F09EC3053DD4}"/>
          </ac:spMkLst>
        </pc:spChg>
        <pc:spChg chg="del">
          <ac:chgData name="Joshua King" userId="978ff7fefa7b196b" providerId="LiveId" clId="{992DC619-4AF3-47E2-BAFB-5BDB583A4B94}" dt="2020-02-15T03:47:58.420" v="171" actId="478"/>
          <ac:spMkLst>
            <pc:docMk/>
            <pc:sldMk cId="3877416106" sldId="261"/>
            <ac:spMk id="3" creationId="{1FDB29B1-72B6-4540-95F3-19CCEC251545}"/>
          </ac:spMkLst>
        </pc:spChg>
        <pc:spChg chg="add del mod">
          <ac:chgData name="Joshua King" userId="978ff7fefa7b196b" providerId="LiveId" clId="{992DC619-4AF3-47E2-BAFB-5BDB583A4B94}" dt="2020-02-15T03:48:08.507" v="172" actId="478"/>
          <ac:spMkLst>
            <pc:docMk/>
            <pc:sldMk cId="3877416106" sldId="261"/>
            <ac:spMk id="9" creationId="{E8179E83-A6B7-42FE-8698-B511E4F00B75}"/>
          </ac:spMkLst>
        </pc:spChg>
      </pc:sldChg>
      <pc:sldChg chg="modSp add ord">
        <pc:chgData name="Joshua King" userId="978ff7fefa7b196b" providerId="LiveId" clId="{992DC619-4AF3-47E2-BAFB-5BDB583A4B94}" dt="2020-02-15T03:55:50.738" v="202" actId="20577"/>
        <pc:sldMkLst>
          <pc:docMk/>
          <pc:sldMk cId="1987320522" sldId="262"/>
        </pc:sldMkLst>
        <pc:spChg chg="mod">
          <ac:chgData name="Joshua King" userId="978ff7fefa7b196b" providerId="LiveId" clId="{992DC619-4AF3-47E2-BAFB-5BDB583A4B94}" dt="2020-02-15T03:55:34.453" v="188" actId="20577"/>
          <ac:spMkLst>
            <pc:docMk/>
            <pc:sldMk cId="1987320522" sldId="262"/>
            <ac:spMk id="2" creationId="{3B2DB12A-0242-4C8D-B8EC-F09EC3053DD4}"/>
          </ac:spMkLst>
        </pc:spChg>
        <pc:spChg chg="mod">
          <ac:chgData name="Joshua King" userId="978ff7fefa7b196b" providerId="LiveId" clId="{992DC619-4AF3-47E2-BAFB-5BDB583A4B94}" dt="2020-02-15T03:55:50.738" v="202" actId="20577"/>
          <ac:spMkLst>
            <pc:docMk/>
            <pc:sldMk cId="1987320522" sldId="262"/>
            <ac:spMk id="3" creationId="{1FDB29B1-72B6-4540-95F3-19CCEC251545}"/>
          </ac:spMkLst>
        </pc:spChg>
      </pc:sldChg>
      <pc:sldChg chg="addSp delSp modSp add ord modAnim">
        <pc:chgData name="Joshua King" userId="978ff7fefa7b196b" providerId="LiveId" clId="{992DC619-4AF3-47E2-BAFB-5BDB583A4B94}" dt="2020-02-15T04:13:13.625" v="480" actId="478"/>
        <pc:sldMkLst>
          <pc:docMk/>
          <pc:sldMk cId="1919618465" sldId="263"/>
        </pc:sldMkLst>
        <pc:spChg chg="mod">
          <ac:chgData name="Joshua King" userId="978ff7fefa7b196b" providerId="LiveId" clId="{992DC619-4AF3-47E2-BAFB-5BDB583A4B94}" dt="2020-02-15T04:04:04.868" v="226" actId="20577"/>
          <ac:spMkLst>
            <pc:docMk/>
            <pc:sldMk cId="1919618465" sldId="263"/>
            <ac:spMk id="2" creationId="{3B2DB12A-0242-4C8D-B8EC-F09EC3053DD4}"/>
          </ac:spMkLst>
        </pc:spChg>
        <pc:spChg chg="add del mod">
          <ac:chgData name="Joshua King" userId="978ff7fefa7b196b" providerId="LiveId" clId="{992DC619-4AF3-47E2-BAFB-5BDB583A4B94}" dt="2020-02-15T04:11:27.989" v="423" actId="478"/>
          <ac:spMkLst>
            <pc:docMk/>
            <pc:sldMk cId="1919618465" sldId="263"/>
            <ac:spMk id="3" creationId="{7EBEBB25-DAB5-4E93-A714-631D270466EB}"/>
          </ac:spMkLst>
        </pc:spChg>
        <pc:spChg chg="add del mod">
          <ac:chgData name="Joshua King" userId="978ff7fefa7b196b" providerId="LiveId" clId="{992DC619-4AF3-47E2-BAFB-5BDB583A4B94}" dt="2020-02-15T04:11:47.649" v="428"/>
          <ac:spMkLst>
            <pc:docMk/>
            <pc:sldMk cId="1919618465" sldId="263"/>
            <ac:spMk id="9" creationId="{1560D0DB-1514-45FC-BA60-588509D0C4AB}"/>
          </ac:spMkLst>
        </pc:spChg>
        <pc:spChg chg="mod">
          <ac:chgData name="Joshua King" userId="978ff7fefa7b196b" providerId="LiveId" clId="{992DC619-4AF3-47E2-BAFB-5BDB583A4B94}" dt="2020-02-15T04:13:12.305" v="479" actId="1076"/>
          <ac:spMkLst>
            <pc:docMk/>
            <pc:sldMk cId="1919618465" sldId="263"/>
            <ac:spMk id="10" creationId="{EE733C66-CE16-4E50-A9BC-C7FB2C7A0F4B}"/>
          </ac:spMkLst>
        </pc:spChg>
        <pc:spChg chg="add del">
          <ac:chgData name="Joshua King" userId="978ff7fefa7b196b" providerId="LiveId" clId="{992DC619-4AF3-47E2-BAFB-5BDB583A4B94}" dt="2020-02-15T04:13:13.625" v="480" actId="478"/>
          <ac:spMkLst>
            <pc:docMk/>
            <pc:sldMk cId="1919618465" sldId="263"/>
            <ac:spMk id="12" creationId="{9D55FFE4-4E04-407E-A46B-988DAB29D673}"/>
          </ac:spMkLst>
        </pc:spChg>
        <pc:picChg chg="del">
          <ac:chgData name="Joshua King" userId="978ff7fefa7b196b" providerId="LiveId" clId="{992DC619-4AF3-47E2-BAFB-5BDB583A4B94}" dt="2020-02-15T04:02:59.901" v="209" actId="478"/>
          <ac:picMkLst>
            <pc:docMk/>
            <pc:sldMk cId="1919618465" sldId="263"/>
            <ac:picMk id="1026" creationId="{FE55EDB4-481A-45FF-A819-0BF9724F2814}"/>
          </ac:picMkLst>
        </pc:picChg>
      </pc:sldChg>
      <pc:sldChg chg="addSp delSp modSp add">
        <pc:chgData name="Joshua King" userId="978ff7fefa7b196b" providerId="LiveId" clId="{992DC619-4AF3-47E2-BAFB-5BDB583A4B94}" dt="2020-02-15T04:19:33.255" v="484" actId="478"/>
        <pc:sldMkLst>
          <pc:docMk/>
          <pc:sldMk cId="4291644137" sldId="264"/>
        </pc:sldMkLst>
        <pc:spChg chg="mod">
          <ac:chgData name="Joshua King" userId="978ff7fefa7b196b" providerId="LiveId" clId="{992DC619-4AF3-47E2-BAFB-5BDB583A4B94}" dt="2020-02-15T04:10:44.788" v="420" actId="20577"/>
          <ac:spMkLst>
            <pc:docMk/>
            <pc:sldMk cId="4291644137" sldId="264"/>
            <ac:spMk id="2" creationId="{3B2DB12A-0242-4C8D-B8EC-F09EC3053DD4}"/>
          </ac:spMkLst>
        </pc:spChg>
        <pc:spChg chg="add del">
          <ac:chgData name="Joshua King" userId="978ff7fefa7b196b" providerId="LiveId" clId="{992DC619-4AF3-47E2-BAFB-5BDB583A4B94}" dt="2020-02-15T04:19:33.255" v="484" actId="478"/>
          <ac:spMkLst>
            <pc:docMk/>
            <pc:sldMk cId="4291644137" sldId="264"/>
            <ac:spMk id="9" creationId="{D6AA9631-6012-4776-9BF3-D562A38AF7E8}"/>
          </ac:spMkLst>
        </pc:spChg>
        <pc:spChg chg="mod">
          <ac:chgData name="Joshua King" userId="978ff7fefa7b196b" providerId="LiveId" clId="{992DC619-4AF3-47E2-BAFB-5BDB583A4B94}" dt="2020-02-15T04:13:23.433" v="481" actId="1076"/>
          <ac:spMkLst>
            <pc:docMk/>
            <pc:sldMk cId="4291644137" sldId="264"/>
            <ac:spMk id="10" creationId="{EE733C66-CE16-4E50-A9BC-C7FB2C7A0F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288E-43BA-4405-A843-54D1A58A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C64E5-BCBA-4377-ABBD-1F0474D2B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4132-0C79-4816-9FFD-4F8F1E7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14945-3F28-4925-8CE6-39A17EC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1154-2EA6-47BC-BF9A-DBFA2C80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956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8357-AE90-4640-A515-E64420BE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D4276-E8FF-44AB-BF72-06C1BF64B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F165-B84B-444D-821E-CAB049C9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024BE-2B15-48EB-B2BF-42F91C2F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D0E4-3D81-42C5-AB71-54037E75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639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D1B6B-03BB-4B68-A81E-828510D33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F1B86-68C2-4791-9E38-F8CACC88B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81688-34C7-4FEE-AD3A-60B8F44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162B-9065-46B4-A00E-B7C4CC9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84DAE-CD45-42E2-806E-EEEE61DA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08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7DEC-E980-4145-8502-BAC0E1CD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05DC-C646-4D02-BAD5-842E849C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F772E-29DD-44EC-BD8B-64AEC17C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3BA7-6383-45C8-A829-901C0BC5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D493E-EFC5-4D50-AA99-FC91F7A7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729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D4A6-A3A5-44E0-922D-366BE0A4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F1EE-9078-4B7D-8929-3B4E8C11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D707-513C-40C5-8EB7-E3D92510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90D2-20F2-4978-BB3A-EA7AE632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5B01-DDFF-4347-8D7D-89410FDE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881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4878-4915-4E31-99A4-688B5108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5A9-0253-46C0-ADB2-4320AB6AF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EC984-75F1-48DE-A416-3B5D9AC7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88E66-FEF4-4BEB-A40A-221FF4A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136C5-830D-4851-B663-5327D6ED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041F4-7404-4386-ADA1-07BC469A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267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566B-83B8-4C4E-B0B9-15865AD4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7E6C-A65B-4DF9-8CBC-1DB13EF41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54D6-06CA-422A-8BC8-588C8335A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3BD01-B418-41F0-94C7-ADB77BC34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1060F-1D98-42EC-B177-14999EC8D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C848-374D-4C1C-925F-94B3838F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03BF8-ACE5-4983-91FC-7414603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44008-DC87-491D-B6AE-980FB029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610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FB5C-5800-4281-ADC8-C2814C49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F7D62-223B-4B01-A39E-B26573A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C006E-ABA2-4D37-A101-F3ADC077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DA1A9-6E3F-4528-889C-150F7CE1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66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C3A52-01F5-4D57-8913-2B9123AD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AEB8A-D708-478F-A7E9-1BA41CA9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DF0C8-2160-4EB0-86B0-CDD0DBA8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966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5DCA-B5A5-470D-9B44-CC70225B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A498-F7A0-436B-9D6C-D3B06460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3D2E8-8574-40C5-BAE6-C3C6ECCEE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07CCE-56EB-4D86-AA59-F7AF8233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7F7DF-CBA7-4E35-B9D0-3E21B37E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FF0E8-0473-495A-8204-2C5C8DC3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704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1CF7-2F94-457D-BFDC-F04D03AC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1437C-A12C-4C40-87E8-1C3A9428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3360C-27D7-43A2-A4ED-10145E585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56389-2BB1-4526-BABB-0CCC18F8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22AA7-7DEE-476C-A8A1-A5B19D80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B53EC-EDCE-41D2-A0B1-DCDB90F8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481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B9703-6CAC-471C-B529-7FA81100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CC56-FBAC-41A3-ABB9-54E5E3299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51FE8-3503-4260-B672-D4B4A983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10EE-961B-4AF9-A73D-BB8D753DB1A3}" type="datetimeFigureOut">
              <a:rPr lang="en-NZ" smtClean="0"/>
              <a:t>17/02/2020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1C3D-41F1-4BA9-A987-35FE1EC64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47135-49FE-4862-B12C-B392FCFF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77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laticon.com/authors/srip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flaticon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Universal Automation:</a:t>
            </a:r>
            <a:br>
              <a:rPr lang="en-NZ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NZ" sz="4800" dirty="0">
                <a:solidFill>
                  <a:schemeClr val="bg1">
                    <a:lumMod val="95000"/>
                  </a:schemeClr>
                </a:solidFill>
              </a:rPr>
              <a:t>Overview and Introduction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>
                <a:solidFill>
                  <a:srgbClr val="25A9E0"/>
                </a:solidFill>
              </a:rPr>
              <a:t>Josh 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>
                <a:solidFill>
                  <a:srgbClr val="25A9E0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NZ" sz="2000" dirty="0" err="1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lang="en-NZ" sz="2000" dirty="0">
              <a:solidFill>
                <a:srgbClr val="172751"/>
              </a:solidFill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5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Just Want to Play?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2918312" y="2732156"/>
            <a:ext cx="6355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Run up to 3 concurrent jobs</a:t>
            </a:r>
          </a:p>
          <a:p>
            <a:pPr algn="ctr"/>
            <a:r>
              <a:rPr lang="en-NZ" sz="2000" dirty="0"/>
              <a:t>Max 100 jobs/day</a:t>
            </a:r>
          </a:p>
        </p:txBody>
      </p:sp>
    </p:spTree>
    <p:extLst>
      <p:ext uri="{BB962C8B-B14F-4D97-AF65-F5344CB8AC3E}">
        <p14:creationId xmlns:p14="http://schemas.microsoft.com/office/powerpoint/2010/main" val="429164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>
                <a:solidFill>
                  <a:srgbClr val="25A9E0"/>
                </a:solidFill>
              </a:rPr>
              <a:t>bit.ly/link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>
                <a:solidFill>
                  <a:srgbClr val="25A9E0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NZ" sz="2000" dirty="0" err="1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lang="en-NZ" sz="2000" dirty="0">
              <a:solidFill>
                <a:srgbClr val="172751"/>
              </a:solidFill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What is Universal Automation?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55EDB4-481A-45FF-A819-0BF9724F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62175"/>
            <a:ext cx="1752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5496990" y="2732157"/>
            <a:ext cx="424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</a:t>
            </a:r>
            <a:r>
              <a:rPr lang="en-US" sz="2000" b="1" dirty="0"/>
              <a:t>ultra fast</a:t>
            </a:r>
            <a:r>
              <a:rPr lang="en-US" sz="2000" dirty="0"/>
              <a:t>, </a:t>
            </a:r>
            <a:r>
              <a:rPr lang="en-US" sz="2000" b="1" dirty="0"/>
              <a:t>simple</a:t>
            </a:r>
            <a:r>
              <a:rPr lang="en-US" sz="2000" dirty="0"/>
              <a:t> and </a:t>
            </a:r>
            <a:r>
              <a:rPr lang="en-US" sz="2000" b="1" dirty="0"/>
              <a:t>lightweight</a:t>
            </a:r>
            <a:r>
              <a:rPr lang="en-US" sz="2000" dirty="0"/>
              <a:t> </a:t>
            </a:r>
          </a:p>
          <a:p>
            <a:r>
              <a:rPr lang="en-US" sz="2000" dirty="0"/>
              <a:t>automation platform for </a:t>
            </a:r>
            <a:r>
              <a:rPr lang="en-US" sz="2000" b="1" dirty="0"/>
              <a:t>PowerShell</a:t>
            </a:r>
            <a:r>
              <a:rPr lang="en-US" sz="2000" dirty="0"/>
              <a:t>.”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420560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But… How?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55EDB4-481A-45FF-A819-0BF9724F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62175"/>
            <a:ext cx="1752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5496990" y="2116604"/>
            <a:ext cx="4246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Background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PowerShell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Git Integrations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8757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26E181-B90E-4D54-B538-49B69CC7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523874"/>
            <a:ext cx="9639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5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748AF-24E6-4F40-B855-4A306F67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90" y="102516"/>
            <a:ext cx="8592419" cy="59671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81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73A7CB-345E-48F0-A754-BE454795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0" y="1015416"/>
            <a:ext cx="11646497" cy="41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>
                <a:solidFill>
                  <a:srgbClr val="25A9E0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NZ" sz="2000" dirty="0" err="1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lang="en-NZ" sz="2000" dirty="0">
              <a:solidFill>
                <a:srgbClr val="172751"/>
              </a:solidFill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41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Git = Not Remoting onto the Server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FE3770-536C-4B7F-8FC8-6C7AD86E4FC4}"/>
              </a:ext>
            </a:extLst>
          </p:cNvPr>
          <p:cNvSpPr txBox="1"/>
          <p:nvPr/>
        </p:nvSpPr>
        <p:spPr>
          <a:xfrm>
            <a:off x="10266681" y="5916840"/>
            <a:ext cx="1965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Icons by </a:t>
            </a:r>
            <a:r>
              <a:rPr lang="en-NZ" sz="1200" dirty="0">
                <a:hlinkClick r:id="rId3"/>
              </a:rPr>
              <a:t>srip</a:t>
            </a:r>
            <a:r>
              <a:rPr lang="en-NZ" sz="1200" dirty="0"/>
              <a:t> on </a:t>
            </a:r>
            <a:r>
              <a:rPr lang="en-NZ" sz="1200" dirty="0">
                <a:hlinkClick r:id="rId4"/>
              </a:rPr>
              <a:t>flaticon.com</a:t>
            </a:r>
            <a:endParaRPr lang="en-NZ" sz="1200" dirty="0"/>
          </a:p>
        </p:txBody>
      </p:sp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F0B8D37-9B57-4214-9D53-BE0960595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0" y="3921428"/>
            <a:ext cx="1371295" cy="137129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A00CA58-506C-4E4F-91B1-D776907F8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4" y="3921427"/>
            <a:ext cx="1371296" cy="1371296"/>
          </a:xfrm>
          <a:prstGeom prst="rect">
            <a:avLst/>
          </a:prstGeom>
        </p:spPr>
      </p:pic>
      <p:pic>
        <p:nvPicPr>
          <p:cNvPr id="15" name="Picture 14" descr="A picture containing window&#10;&#10;Description automatically generated">
            <a:extLst>
              <a:ext uri="{FF2B5EF4-FFF2-40B4-BE49-F238E27FC236}">
                <a16:creationId xmlns:a16="http://schemas.microsoft.com/office/drawing/2014/main" id="{F529B6F9-625D-4723-81CC-6A780F3B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52" y="2008490"/>
            <a:ext cx="1371295" cy="1371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32EEEF-76C2-4CF4-ADC1-B545F8149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543" y="3832528"/>
            <a:ext cx="818067" cy="622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A8ADE5-2C07-451E-9D68-5966DDC2C547}"/>
              </a:ext>
            </a:extLst>
          </p:cNvPr>
          <p:cNvSpPr txBox="1"/>
          <p:nvPr/>
        </p:nvSpPr>
        <p:spPr>
          <a:xfrm>
            <a:off x="684552" y="5224630"/>
            <a:ext cx="16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solidFill>
                  <a:srgbClr val="172751"/>
                </a:solidFill>
              </a:rPr>
              <a:t>Your Workstation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EE558-F38B-4866-8EE4-EEA708FBCD46}"/>
              </a:ext>
            </a:extLst>
          </p:cNvPr>
          <p:cNvSpPr txBox="1"/>
          <p:nvPr/>
        </p:nvSpPr>
        <p:spPr>
          <a:xfrm>
            <a:off x="5266284" y="1423715"/>
            <a:ext cx="165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dirty="0">
                <a:solidFill>
                  <a:srgbClr val="172751"/>
                </a:solidFill>
              </a:rPr>
              <a:t>Git Remote</a:t>
            </a:r>
          </a:p>
          <a:p>
            <a:pPr algn="ctr"/>
            <a:r>
              <a:rPr lang="en-NZ" sz="1600" dirty="0">
                <a:solidFill>
                  <a:srgbClr val="172751"/>
                </a:solidFill>
              </a:rPr>
              <a:t>(GitHub or Other)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12DBF-E0D6-42D7-ADE1-136341425FD1}"/>
              </a:ext>
            </a:extLst>
          </p:cNvPr>
          <p:cNvSpPr txBox="1"/>
          <p:nvPr/>
        </p:nvSpPr>
        <p:spPr>
          <a:xfrm>
            <a:off x="9735665" y="5292005"/>
            <a:ext cx="199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solidFill>
                  <a:srgbClr val="172751"/>
                </a:solidFill>
              </a:rPr>
              <a:t>Universal Automation</a:t>
            </a:r>
          </a:p>
        </p:txBody>
      </p:sp>
    </p:spTree>
    <p:extLst>
      <p:ext uri="{BB962C8B-B14F-4D97-AF65-F5344CB8AC3E}">
        <p14:creationId xmlns:p14="http://schemas.microsoft.com/office/powerpoint/2010/main" val="1919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7734 -0.13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34 -0.13982 L 0.7039 -0.022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Sold?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Z" sz="2000" dirty="0">
                  <a:solidFill>
                    <a:srgbClr val="25A9E0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lang="en-NZ" sz="2000" dirty="0" err="1">
                  <a:solidFill>
                    <a:srgbClr val="172751"/>
                  </a:solidFill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lang="en-NZ" sz="2000" dirty="0">
                <a:solidFill>
                  <a:srgbClr val="172751"/>
                </a:solidFill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2918312" y="2455157"/>
            <a:ext cx="63553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Info, Docs, and Purchase: universalautomation.io</a:t>
            </a:r>
          </a:p>
          <a:p>
            <a:pPr algn="ctr"/>
            <a:r>
              <a:rPr lang="en-NZ" sz="2000" dirty="0"/>
              <a:t>Cost: </a:t>
            </a:r>
            <a:r>
              <a:rPr lang="en-US" sz="2000" dirty="0"/>
              <a:t>$99.99 USD</a:t>
            </a: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(No… I don’t get a commission!)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45579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134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Harabara Mais Demo</vt:lpstr>
      <vt:lpstr>Calibri Light</vt:lpstr>
      <vt:lpstr>Office Theme</vt:lpstr>
      <vt:lpstr>Universal Automation: Overview and Introduction</vt:lpstr>
      <vt:lpstr>What is Universal Automation?</vt:lpstr>
      <vt:lpstr>But… How?</vt:lpstr>
      <vt:lpstr>PowerPoint Presentation</vt:lpstr>
      <vt:lpstr>PowerPoint Presentation</vt:lpstr>
      <vt:lpstr>PowerPoint Presentation</vt:lpstr>
      <vt:lpstr>Demo</vt:lpstr>
      <vt:lpstr>Git = Not Remoting onto the Server</vt:lpstr>
      <vt:lpstr>Sold?</vt:lpstr>
      <vt:lpstr>Just Want to Play?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King</dc:creator>
  <cp:lastModifiedBy>Josh King</cp:lastModifiedBy>
  <cp:revision>2</cp:revision>
  <dcterms:created xsi:type="dcterms:W3CDTF">2020-02-14T06:48:52Z</dcterms:created>
  <dcterms:modified xsi:type="dcterms:W3CDTF">2020-02-17T00:10:10Z</dcterms:modified>
</cp:coreProperties>
</file>